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8.jpg" Type="http://schemas.openxmlformats.org/officeDocument/2006/relationships/image" Id="rId3"/><Relationship Target="../media/image04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Teaching and Technology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Pratt Institute |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3" x="457200"/>
            <a:ext cy="11780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Interactive Technology and Participatory Design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428750" x="4520125"/>
            <a:ext cy="3725699" cx="470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Basics of Web Design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Digital Storytelling &amp; Social Media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Game Play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Participatory Art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Physical Computing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67472" x="522572"/>
            <a:ext cy="3047275" cx="38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Project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Individual or Group-based: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ArtTECH: Project-Based Learning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MakerSpace: Learning Plan 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Net.Artwork: Digital Artwork &amp; Lesson Plan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Digital Art Pedagogies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547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Connected Learning: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Teacher Agency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Interest-Driven Learning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Peer-Supported Learning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Openly Networked Classrooms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5878399"/>
            <a:ext cy="2912599" cx="266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Interfaces &amp; Platforms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485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Learning Management Systems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Collaborative Learning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DIY Web Design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Assistive Technologies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Learning Resources &amp; Digital Museums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Games and Play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4864650"/>
            <a:ext cy="3315400" cx="442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Digital Tools, Software and Hardware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Hardware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Software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Online Tools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Social Media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Tablet Apps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35225" x="3601150"/>
            <a:ext cy="2473050" cx="539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Connected Learning Environments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971550" x="247875"/>
            <a:ext cy="3725699" cx="4761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Engaged Classrooms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Inclusion: Working      with Special Needs Populations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Museums and Cultural Spaces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Family &amp; Community Partnerships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50220" x="7268175"/>
            <a:ext cy="1755124" cx="175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792575" x="5814975"/>
            <a:ext cy="2214600" cx="320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950225" x="4616057"/>
            <a:ext cy="1755124" cx="2652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Digital Art and New Media Literacies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3498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Historical and contemporary examples of digital art making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4157901"/>
            <a:ext cy="3725700" cx="46897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y="4789075" x="4213975"/>
            <a:ext cy="694199" cx="594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Maurizio Bolognini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PhotoLab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203625"/>
            <a:ext cy="3725699" cx="448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Digital Imaging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Photoshop Experiments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GIF Generators and Animations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12175" x="555675"/>
            <a:ext cy="4017674" cx="321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SoundLab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843975"/>
            <a:ext cy="3725699" cx="384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Field Recordings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Oral Histories and Podcast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Musical Experiments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DIY Radio &amp; Digital Tools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81978" x="539453"/>
            <a:ext cy="3231442" cx="430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FilmLab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420525"/>
            <a:ext cy="3725699" cx="4886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Basics of Filmmaking with Youth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Stop-Motion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Flipbooks and Phenakistoscopes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Using Digital Tools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26496" x="218050"/>
            <a:ext cy="3124724" cx="420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