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flipH="1" rot="10800000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Thesis 1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Approaches to Qualitative Research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885725" y="5504125"/>
            <a:ext cx="4162799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Pratt Institute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Art and Design Education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Fall 2014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Portraiture +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Narrative Analysis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Narratives (storytelling) used as source of data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Narratives from one or more sources (e.g., interviews, literature, letters, diaries)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Creative storytelling as a method in sharing data/experiences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Scholar: Lawrence-Lightfoot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Ethnography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2699125" y="3413875"/>
            <a:ext cx="5987700" cy="315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Emphasizes the emic perspective - ie. “how local people think"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have a contemporary or historical focus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ie. </a:t>
            </a:r>
            <a:r>
              <a:rPr i="1" lang="en" sz="2400"/>
              <a:t>Woman Without Class</a:t>
            </a:r>
            <a:r>
              <a:rPr lang="en" sz="2400"/>
              <a:t> by Julie Bettie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32" y="3641475"/>
            <a:ext cx="1795492" cy="26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457200" y="2024350"/>
            <a:ext cx="8229600" cy="13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3000">
                <a:solidFill>
                  <a:schemeClr val="dk2"/>
                </a:solidFill>
              </a:rPr>
              <a:t>Oriented toward studying shared meanings and practices (i.e., culture, practices, routines and rituals)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Participatory Action Research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Emphasizes collective inquiry and experimentation grounded in experience and social history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Integrates: participation (life in society and democracy), action (engagement with experience and history), and research (soundness in thought and the growth of knowledge)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Ethical + logistical challenges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Arts Based / A/r/tography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947330"/>
            <a:ext cx="8229600" cy="126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 of visual/creative interpretation of “data”, experiences or observations collected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25" y="3567850"/>
            <a:ext cx="1571975" cy="228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2313550" y="2878150"/>
            <a:ext cx="6637500" cy="388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600"/>
              </a:spcBef>
              <a:buClr>
                <a:schemeClr val="dk2"/>
              </a:buClr>
              <a:buSzPct val="100000"/>
            </a:pPr>
            <a:r>
              <a:rPr lang="en" sz="3000">
                <a:solidFill>
                  <a:schemeClr val="dk2"/>
                </a:solidFill>
              </a:rPr>
              <a:t>Artworks used as a source of data</a:t>
            </a:r>
          </a:p>
          <a:p>
            <a:pPr indent="-228600" lvl="0" marL="457200" rtl="0">
              <a:spcBef>
                <a:spcPts val="600"/>
              </a:spcBef>
              <a:buClr>
                <a:schemeClr val="dk2"/>
              </a:buClr>
              <a:buSzPct val="100000"/>
            </a:pPr>
            <a:r>
              <a:rPr lang="en" sz="3000">
                <a:solidFill>
                  <a:schemeClr val="dk2"/>
                </a:solidFill>
              </a:rPr>
              <a:t>Art-making as a form of research and reflection</a:t>
            </a:r>
          </a:p>
          <a:p>
            <a:pPr indent="-228600" lvl="0" marL="457200" rtl="0">
              <a:spcBef>
                <a:spcPts val="600"/>
              </a:spcBef>
              <a:buClr>
                <a:schemeClr val="dk2"/>
              </a:buClr>
              <a:buSzPct val="100000"/>
            </a:pPr>
            <a:r>
              <a:rPr lang="en" sz="3000">
                <a:solidFill>
                  <a:schemeClr val="dk2"/>
                </a:solidFill>
              </a:rPr>
              <a:t>Collaborative form of inquiry that includes art as an essential element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Scholar: Rita Irwin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Phenomenology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947325"/>
            <a:ext cx="7350899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Focuses on individual  lived experiences, beliefs, and perceptions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Interpretive Process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Text used as a proxy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for human experience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3223287"/>
            <a:ext cx="381000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Grounded theory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study of a concept, not a descriptive study of a descriptive problem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Theorizing about how the world “is”, rather than how respondents “see” it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Uses systematic comparison of texts to build thematic structure and theory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Uses historical documents, interviews, texts, observations, videos etc.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Case study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2252129"/>
            <a:ext cx="8229600" cy="140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Analysis of one to several cases that are unique with respect to the research topic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89250"/>
            <a:ext cx="3917875" cy="29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572000" y="3458450"/>
            <a:ext cx="4114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600"/>
              </a:spcBef>
              <a:buClr>
                <a:schemeClr val="dk2"/>
              </a:buClr>
              <a:buSzPct val="100000"/>
            </a:pPr>
            <a:r>
              <a:rPr lang="en" sz="3000">
                <a:solidFill>
                  <a:schemeClr val="dk2"/>
                </a:solidFill>
              </a:rPr>
              <a:t>Analysis primarily focused on exploring                       the unique quality of each case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Mixed Methods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Integrating quantitative and qualitative research methods in one study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Numbers + the stories behind them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Two most common designs are sequential and concurrent.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Qualitative Methods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Participant Observation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In-Depth Interviews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Focus Groups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Art making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Field Notes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Photo/Video Documentation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Autoethnography/Journaling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Surveys and Questionnaires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914400" rtl="0">
              <a:spcBef>
                <a:spcPts val="0"/>
              </a:spcBef>
            </a:pPr>
            <a:r>
              <a:rPr lang="en"/>
              <a:t>Exploring Inquiry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Positionality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Methodology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Methods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Data Collection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Sharing Findings</a:t>
            </a:r>
          </a:p>
          <a:p>
            <a:pPr indent="-228600" lvl="0" marL="914400">
              <a:spcBef>
                <a:spcPts val="0"/>
              </a:spcBef>
            </a:pPr>
            <a:r>
              <a:rPr lang="en"/>
              <a:t>Examples + Getting Started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Data Collection (Participation and Observation)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Documentation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Coding, Finding Connections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Trustworthiness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Requesting Participation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Make sure permission/release forms are provided to participants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IRB Approval if human subjects are involved directly in research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Sharing + Developing your Findings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Making Art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Writing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Meditation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Reflection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Sharing with an audience - making research public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Creating an exhibition, website, artist book, performance or presentation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Getting Started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1947325"/>
            <a:ext cx="81918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Determine Study’s Purpose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Choose a Primary Audience and consider Context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Consider Time Limits and Logistics + Focus Your Research Objective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Literature Review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Develop a Research Plan &amp; Timeline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Getting Started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6. Choose an Approach (Methodology)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7. Focus on specific area of interest and choose methods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8. Begin Research + Participant Recruitment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9. Data Collection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10. Drawing Conclusions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11. Review, Revise, and Repeat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Exploring Inquiry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2189600"/>
            <a:ext cx="4280099" cy="414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WHY RESEARCH?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Storytelling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Sharing a lived experience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Addressing a relevant challenge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Offering a meaningful interpretation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Art-making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Understanding the unknown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61392" y="2189611"/>
            <a:ext cx="40302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Properly conceptualized, qualitative inquiry becomes a civic, participatory, and collaborative project.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- Norman Denzin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lang="en">
                <a:solidFill>
                  <a:srgbClr val="FFFFFF"/>
                </a:solidFill>
              </a:rPr>
              <a:t>What is qualitative research?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Qualitative inquiry is a process of describing, analyzing and interpreting insights discovered in everyday life.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		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Positionality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740450" y="2175925"/>
            <a:ext cx="59463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Situating an identity as a scholar, artist, educator, community member etc.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Considering race, class, gender, ethnicity etc.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Understanding the power of the researcher and of research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Telling </a:t>
            </a:r>
            <a:r>
              <a:rPr b="1" lang="en"/>
              <a:t>your story</a:t>
            </a:r>
            <a:r>
              <a:rPr lang="en"/>
              <a:t> is important to the reader and your research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6" y="2245850"/>
            <a:ext cx="2209549" cy="33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Positionality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947325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Interpretive sufficiency</a:t>
            </a:r>
            <a:r>
              <a:rPr lang="en"/>
              <a:t>: creating critical accounts that possess depth, emotionality, nuance and coherence.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Conscientization</a:t>
            </a:r>
            <a:r>
              <a:rPr lang="en"/>
              <a:t> (Paulo Freire): the oppressed gain their own voice, and collaborate in transforming their culture.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Representational adequacy</a:t>
            </a:r>
            <a:r>
              <a:rPr lang="en"/>
              <a:t>: free of racial, class and gender stereotyping – represent multiple voices to promote social transformation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3415" y="0"/>
            <a:ext cx="97508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Methodology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Popular Qualitative Approaches: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Portraiture / Narrative Analysis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Ethnography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Arts Based / A/r/tography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Phenomenology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Grounded theory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Case study</a:t>
            </a:r>
          </a:p>
          <a:p>
            <a:pPr indent="-228600" lvl="0" marL="914400" rtl="0">
              <a:spcBef>
                <a:spcPts val="0"/>
              </a:spcBef>
            </a:pPr>
            <a:r>
              <a:rPr lang="en"/>
              <a:t>Mixed Methods</a:t>
            </a:r>
          </a:p>
          <a:p>
            <a:pPr indent="-228600" lvl="0" marL="914400">
              <a:spcBef>
                <a:spcPts val="0"/>
              </a:spcBef>
            </a:pPr>
            <a:r>
              <a:rPr lang="en"/>
              <a:t>Participatory Action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