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9.jpg" Type="http://schemas.openxmlformats.org/officeDocument/2006/relationships/image" Id="rId3"/><Relationship Target="http://youtube.com/v/FM4P42ChR2o" Type="http://schemas.openxmlformats.org/officeDocument/2006/relationships/hyperlink" TargetMode="External" Id="rId6"/><Relationship Target="../media/image08.jp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jpg" Type="http://schemas.openxmlformats.org/officeDocument/2006/relationships/image" Id="rId4"/><Relationship Target="../media/image2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Relationship Target="../media/image20.jpg" Type="http://schemas.openxmlformats.org/officeDocument/2006/relationships/image" Id="rId6"/><Relationship Target="http://youtube.com/v/rfQqh7iCcOU" Type="http://schemas.openxmlformats.org/officeDocument/2006/relationships/hyperlink" TargetMode="External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Relationship Target="../media/image07.jpg" Type="http://schemas.openxmlformats.org/officeDocument/2006/relationships/image" Id="rId6"/><Relationship Target="http://youtube.com/v/O_yq2lplgkk" Type="http://schemas.openxmlformats.org/officeDocument/2006/relationships/hyperlink" TargetMode="External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Hardware &amp; Apps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Teaching &amp; Technology | Pratt Institute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2150" x="87787"/>
            <a:ext cy="3284399" cx="4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6000" x="4580612"/>
            <a:ext cy="3356700" cx="44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y="4668400" x="35117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MoMA Art Lab App</a:t>
            </a:r>
          </a:p>
        </p:txBody>
      </p:sp>
      <p:sp>
        <p:nvSpPr>
          <p:cNvPr id="102" name="Shape 102">
            <a:hlinkClick r:id="rId6"/>
          </p:cNvPr>
          <p:cNvSpPr/>
          <p:nvPr/>
        </p:nvSpPr>
        <p:spPr>
          <a:xfrm>
            <a:off y="3816325" x="5184824"/>
            <a:ext cy="1206675" cx="1608900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250" x="358725"/>
            <a:ext cy="4684550" cx="8328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4947250" x="423450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Hello Oil Painter App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80" x="1014450"/>
            <a:ext cy="4084075" cx="72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y="4658075" x="196237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VSB Art History App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4825" x="457200"/>
            <a:ext cy="4011929" cx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y="4678725" x="106382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DIY Kids App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175" x="1024900"/>
            <a:ext cy="4572000" cx="69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4802675" x="117742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Penultimate App (Evernote)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4976" x="1440225"/>
            <a:ext cy="4117525" cx="54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y="4482500" x="88822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Color Palettes App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5100" x="765675"/>
            <a:ext cy="4371974" cx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y="4771700" x="122907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SketchUp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18713" b="7086" r="0" l="0"/>
          <a:stretch/>
        </p:blipFill>
        <p:spPr>
          <a:xfrm>
            <a:off y="175575" x="173550"/>
            <a:ext cy="4079700" cx="8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y="4771700" x="122907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TinkerCAD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Computing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Youth Project Findings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Shift in social spaces - access, time, freedom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Youth culture, pop culture, peer learning connected 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Messing around (tinkering) can lead to meaningful media production - embedded in social contexts</a:t>
            </a:r>
          </a:p>
          <a:p>
            <a:pPr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Interest-based communities &lt;-&gt; peer-based sharing and feedback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8287" x="-60100"/>
            <a:ext cy="4055524" cx="540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16874" x="5447175"/>
            <a:ext cy="2400824" cx="35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y="4706975" x="1414000"/>
            <a:ext cy="637799" cx="546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FabLab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200" x="1053637"/>
            <a:ext cy="4691150" cx="70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y="4858800" x="1110325"/>
            <a:ext cy="637799" cx="546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3D Printers - Maker Magazine MakerBot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27250" x="0"/>
            <a:ext cy="3148999" cx="517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78987" x="5173352"/>
            <a:ext cy="3245525" cx="41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y="4327375" x="787650"/>
            <a:ext cy="637799" cx="546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Lego Mindstorms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16850" x="-143125"/>
            <a:ext cy="6213079" cx="92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>
            <a:hlinkClick r:id="rId5"/>
          </p:cNvPr>
          <p:cNvSpPr/>
          <p:nvPr/>
        </p:nvSpPr>
        <p:spPr>
          <a:xfrm>
            <a:off y="2952400" x="5932200"/>
            <a:ext cy="2191100" cx="29214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Shape 197"/>
          <p:cNvSpPr txBox="1"/>
          <p:nvPr/>
        </p:nvSpPr>
        <p:spPr>
          <a:xfrm>
            <a:off y="294175" x="474500"/>
            <a:ext cy="637799" cx="546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Makey Makey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(Arduino)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Sampling of Digital Tools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Assessment / Classroom Management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Art Making &amp; Process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Design (CAD)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Physical Computing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t="12049" b="0" r="0" l="0"/>
          <a:stretch/>
        </p:blipFill>
        <p:spPr>
          <a:xfrm>
            <a:off y="216900" x="457200"/>
            <a:ext cy="4523800" cx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y="4740700" x="84692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ClassDojo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0200" x="200250"/>
            <a:ext cy="4171950" cx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962025" x="5536173"/>
            <a:ext cy="2922100" cx="34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y="4668400" x="5742550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Socrative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 &amp; Art Making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4668400" x="258200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josef albers interaction of color app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1050" x="258200"/>
            <a:ext cy="3962400" cx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>
            <a:hlinkClick r:id="rId5"/>
          </p:cNvPr>
          <p:cNvSpPr/>
          <p:nvPr/>
        </p:nvSpPr>
        <p:spPr>
          <a:xfrm>
            <a:off y="2993471" x="6545850"/>
            <a:ext cy="1829850" cx="24398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69200" x="1568187"/>
            <a:ext cy="4005075" cx="60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4689050" x="1229075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StoMo - Stop Motion App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75" x="1364487"/>
            <a:ext cy="4572000" cx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5975" x="4731512"/>
            <a:ext cy="4572000" cx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y="4777975" x="1507950"/>
            <a:ext cy="694199" cx="594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Wooden Doll App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