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33.xml" Type="http://schemas.openxmlformats.org/officeDocument/2006/relationships/slide" Id="rId38"/><Relationship Target="slides/slide32.xml" Type="http://schemas.openxmlformats.org/officeDocument/2006/relationships/slide" Id="rId37"/><Relationship Target="slides/slide14.xml" Type="http://schemas.openxmlformats.org/officeDocument/2006/relationships/slide" Id="rId19"/><Relationship Target="slides/slide31.xml" Type="http://schemas.openxmlformats.org/officeDocument/2006/relationships/slide" Id="rId36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9.xml" Type="http://schemas.openxmlformats.org/officeDocument/2006/relationships/slide" Id="rId34"/><Relationship Target="slides/slide30.xml" Type="http://schemas.openxmlformats.org/officeDocument/2006/relationships/slide" Id="rId35"/><Relationship Target="slides/slide27.xml" Type="http://schemas.openxmlformats.org/officeDocument/2006/relationships/slide" Id="rId32"/><Relationship Target="slides/slide28.xml" Type="http://schemas.openxmlformats.org/officeDocument/2006/relationships/slide" Id="rId33"/><Relationship Target="slides/slide24.xml" Type="http://schemas.openxmlformats.org/officeDocument/2006/relationships/slide" Id="rId2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2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" name="Shape 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" name="Shape 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2" name="Shape 1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0" name="Shape 1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4" name="Shape 1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0" name="Shape 1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8" name="Shape 1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6" name="Shape 1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2" name="Shape 1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0" name="Shape 1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8" name="Shape 1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6" name="Shape 1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4" name="Shape 1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8" name="Shape 2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6" name="Shape 2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4" name="Shape 2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2" name="Shape 2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0" name="Shape 2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" name="Shape 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" name="Shape 4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8" name="Shape 2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6" name="Shape 2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2" name="Shape 2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8" name="Shape 2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" name="Shape 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" name="Shape 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3" name="Shape 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9" name="Shape 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" name="Shape 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y="1583342" x="685800"/>
            <a:ext cy="1159856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y="2840053" x="685800"/>
            <a:ext cy="784737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y="4749850" x="8556791"/>
            <a:ext cy="393524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y="1200150" x="457200"/>
            <a:ext cy="372568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y="4749850" x="8556791"/>
            <a:ext cy="393524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" name="Shape 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y="1200150" x="457200"/>
            <a:ext cy="3725680" cx="3994525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y="1200150" x="4692273"/>
            <a:ext cy="3725680" cx="3994525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y="4749850" x="8556791"/>
            <a:ext cy="393524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y="4749850" x="8556791"/>
            <a:ext cy="393524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4" name="Shape 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" name="Shape 25"/>
          <p:cNvSpPr txBox="1"/>
          <p:nvPr>
            <p:ph idx="1" type="body"/>
          </p:nvPr>
        </p:nvSpPr>
        <p:spPr>
          <a:xfrm>
            <a:off y="4406309" x="457200"/>
            <a:ext cy="51952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y="4749850" x="8556791"/>
            <a:ext cy="393524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7" name="Shape 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" name="Shape 28"/>
          <p:cNvSpPr txBox="1"/>
          <p:nvPr>
            <p:ph idx="12" type="sldNum"/>
          </p:nvPr>
        </p:nvSpPr>
        <p:spPr>
          <a:xfrm>
            <a:off y="4749850" x="8556791"/>
            <a:ext cy="393524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3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72568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y="4749850" x="8556791"/>
            <a:ext cy="393524" cx="548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png" Type="http://schemas.openxmlformats.org/officeDocument/2006/relationships/image" Id="rId4"/><Relationship Target="../media/image13.jp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5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3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6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9.pn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4.png" Type="http://schemas.openxmlformats.org/officeDocument/2006/relationships/image" Id="rId3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3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6.pn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5.pn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0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jpg" Type="http://schemas.openxmlformats.org/officeDocument/2006/relationships/image" Id="rId4"/><Relationship Target="../media/image02.jp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" name="Shape 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" name="Shape 30"/>
          <p:cNvSpPr txBox="1"/>
          <p:nvPr>
            <p:ph type="ctrTitle"/>
          </p:nvPr>
        </p:nvSpPr>
        <p:spPr>
          <a:xfrm>
            <a:off y="1583342" x="685800"/>
            <a:ext cy="1159856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Interfaces &amp; Platforms</a:t>
            </a:r>
          </a:p>
        </p:txBody>
      </p:sp>
      <p:sp>
        <p:nvSpPr>
          <p:cNvPr id="31" name="Shape 31"/>
          <p:cNvSpPr txBox="1"/>
          <p:nvPr>
            <p:ph idx="1" type="subTitle"/>
          </p:nvPr>
        </p:nvSpPr>
        <p:spPr>
          <a:xfrm>
            <a:off y="2840053" x="685800"/>
            <a:ext cy="784737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Pratt Institute | Teaching and Technology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 t="14053" b="7827" r="0" l="0"/>
          <a:stretch/>
        </p:blipFill>
        <p:spPr>
          <a:xfrm>
            <a:off y="133675" x="0"/>
            <a:ext cy="4464139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y="4670125" x="3005550"/>
            <a:ext cy="694199" cx="5949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http://www.digitalyouthnetwork.org/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619675"/>
            <a:ext cy="5143500" cx="772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y="4565125" x="7291775"/>
            <a:ext cy="694199" cx="5949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http://beta.playforce.org/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t="12731" b="6276" r="0" l="0"/>
          <a:stretch/>
        </p:blipFill>
        <p:spPr>
          <a:xfrm>
            <a:off y="257287" x="0"/>
            <a:ext cy="4628915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y="4033175" x="13285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https://www.zaption.com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Assistive Technologies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Computers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SMARTBoards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Tablets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Media Apps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161322"/>
            <a:ext cy="5143506" cx="391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4">
            <a:alphaModFix/>
          </a:blip>
          <a:srcRect t="14024" b="7365" r="14943" l="14598"/>
          <a:stretch/>
        </p:blipFill>
        <p:spPr>
          <a:xfrm>
            <a:off y="1016674" x="4175575"/>
            <a:ext cy="3216100" cx="46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Online Learning Resources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/>
              <a:t>Museums</a:t>
            </a:r>
            <a:r>
              <a:rPr lang="en"/>
              <a:t>: New Museum, MoMA, Cooper-Hewitt etc.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/>
              <a:t>Curriculum Exchanges</a:t>
            </a:r>
            <a:r>
              <a:rPr lang="en"/>
              <a:t>: Curriki, OER Commons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/>
              <a:t>DIY Project Ideas</a:t>
            </a:r>
            <a:r>
              <a:rPr lang="en"/>
              <a:t>: Instructables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/>
              <a:t>Organizations</a:t>
            </a:r>
            <a:r>
              <a:rPr lang="en"/>
              <a:t>: Smithsonian, PBS, Kennedy Center ArtsEdge, Khan Academy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t="13464" b="7931" r="0" l="0"/>
          <a:stretch/>
        </p:blipFill>
        <p:spPr>
          <a:xfrm>
            <a:off y="123376" x="0"/>
            <a:ext cy="4491832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y="4583600" x="10440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http://www.moma.org/learn/moma_learning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t="13650" b="8120" r="0" l="0"/>
          <a:stretch/>
        </p:blipFill>
        <p:spPr>
          <a:xfrm>
            <a:off y="161300" x="0"/>
            <a:ext cy="447077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y="4801875" x="88255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http://dx.cooperhewitt.org/lesson-plans/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t="13462" b="8673" r="0" l="0"/>
          <a:stretch/>
        </p:blipFill>
        <p:spPr>
          <a:xfrm>
            <a:off y="256200" x="0"/>
            <a:ext cy="4449694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y="4705900" x="303675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http://www.gclass.org/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t="12911" b="8118" r="0" l="0"/>
          <a:stretch/>
        </p:blipFill>
        <p:spPr>
          <a:xfrm>
            <a:off y="205975" x="0"/>
            <a:ext cy="4512944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y="4773375" x="199275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http://www.instructables.com/group/prattade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" name="Shape 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Learning Management Systems</a:t>
            </a:r>
          </a:p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Course management, mobile learning, communication platform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EdModo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Wikispaces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Weebly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Moodle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Schoology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t="13283" b="8119" r="0" l="0"/>
          <a:stretch/>
        </p:blipFill>
        <p:spPr>
          <a:xfrm>
            <a:off y="313150" x="0"/>
            <a:ext cy="4491861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y="4805000" x="256225"/>
            <a:ext cy="408000" cx="6548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http://www.smithsonianeducation.org/educators/lesson_plans/art_design.html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t="13786" b="7701" r="0" l="0"/>
          <a:stretch/>
        </p:blipFill>
        <p:spPr>
          <a:xfrm>
            <a:off y="118300" x="0"/>
            <a:ext cy="4486945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y="4605250" x="256225"/>
            <a:ext cy="417600" cx="6842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https://www.oercommons.org/arts-integration/material-type/activities-and-labs/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t="13284" b="6638" r="0" l="0"/>
          <a:stretch/>
        </p:blipFill>
        <p:spPr>
          <a:xfrm>
            <a:off y="94899" x="0"/>
            <a:ext cy="4576223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y="4754400" x="28470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https://artsedge.kennedy-center.org/educators/lessons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t="13650" b="8304" r="0" l="0"/>
          <a:stretch/>
        </p:blipFill>
        <p:spPr>
          <a:xfrm>
            <a:off y="123375" x="0"/>
            <a:ext cy="4460222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y="4735425" x="28470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http://www.pbslearningmedia.org/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 t="13653" b="6639" r="0" l="0"/>
          <a:stretch/>
        </p:blipFill>
        <p:spPr>
          <a:xfrm>
            <a:off y="205975" x="0"/>
            <a:ext cy="4555138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y="4706975" x="208775"/>
            <a:ext cy="637799" cx="8844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https://www.khanacademy.org/humanities/art-history-basics/Art-1010/v/contemporary-art-intro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Digital Museums &amp; Archives</a:t>
            </a:r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Metropolitan Museum of Art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Guggenheim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FIT Museum 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Rhizome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Google Cultural Institute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Brooklyn Museum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t="12911" b="6091" r="0" l="0"/>
          <a:stretch/>
        </p:blipFill>
        <p:spPr>
          <a:xfrm>
            <a:off y="0" x="0"/>
            <a:ext cy="4628915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y="4706950" x="199275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http://www.metmuseum.org/collection/the-collection-online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t="13465" b="7370" r="0" l="0"/>
          <a:stretch/>
        </p:blipFill>
        <p:spPr>
          <a:xfrm>
            <a:off y="47450" x="0"/>
            <a:ext cy="4524194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y="4725950" x="408075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https://fitnyc.edu/3425.asp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t="13097" b="5904" r="0" l="0"/>
          <a:stretch/>
        </p:blipFill>
        <p:spPr>
          <a:xfrm>
            <a:off y="66425" x="0"/>
            <a:ext cy="4628945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y="4744925" x="22775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http://www.guggenheim.org/new-york/collections/collection-online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t="12772" b="10698" r="0" l="0"/>
          <a:stretch/>
        </p:blipFill>
        <p:spPr>
          <a:xfrm>
            <a:off y="54150" x="0"/>
            <a:ext cy="437341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y="4564625" x="14235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http://rhizome.org/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" name="Shape 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3">
            <a:alphaModFix/>
          </a:blip>
          <a:srcRect t="13459" b="11846" r="0" l="0"/>
          <a:stretch/>
        </p:blipFill>
        <p:spPr>
          <a:xfrm>
            <a:off y="444125" x="0"/>
            <a:ext cy="4269028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t="15736" b="8240" r="0" l="0"/>
          <a:stretch/>
        </p:blipFill>
        <p:spPr>
          <a:xfrm>
            <a:off y="123375" x="0"/>
            <a:ext cy="4344916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y="4640550" x="275200"/>
            <a:ext cy="550500" cx="6187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https://www.google.com/culturalinstitute/u/0/collections?projectId=art-project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t="12769" b="6048" r="0" l="0"/>
          <a:stretch/>
        </p:blipFill>
        <p:spPr>
          <a:xfrm>
            <a:off y="-97700" x="0"/>
            <a:ext cy="4639473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y="4631050" x="127200"/>
            <a:ext cy="637799" cx="5466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http://www.brooklynmuseum.org/opencollection/collections/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Activity: Digital Art Experiments </a:t>
            </a: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Step 1: Experiment with one or more 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Bomomo : abstract art generator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The Endless Mural : Amazing 3D abstract art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Picassohead : create art in style of Picasso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Online SVG editor :  A vector graphics tool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Pixlr - online photo editor  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Sketchpad : a nice sketching tool  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Activity: Digital Art Experiments 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/>
              <a:t>Step Two:</a:t>
            </a:r>
            <a:r>
              <a:rPr lang="en"/>
              <a:t> Save your artwork (screenshot) and post to the Tumblr site: adepratt.tumblr.com</a:t>
            </a:r>
          </a:p>
          <a:p>
            <a:pPr rtl="0">
              <a:spcBef>
                <a:spcPts val="0"/>
              </a:spcBef>
              <a:buNone/>
            </a:pPr>
            <a:r>
              <a:rPr b="1" lang="en"/>
              <a:t>Step Three:</a:t>
            </a:r>
            <a:r>
              <a:rPr lang="en"/>
              <a:t> Use your artwork to create ideas for a lesson plan or learning segment.</a:t>
            </a:r>
          </a:p>
          <a:p>
            <a:pPr>
              <a:spcBef>
                <a:spcPts val="0"/>
              </a:spcBef>
              <a:buNone/>
            </a:pPr>
            <a:r>
              <a:rPr b="1" lang="en"/>
              <a:t>Step Four:</a:t>
            </a:r>
            <a:r>
              <a:rPr lang="en"/>
              <a:t> Upload your project idea and instructions to Instructables.com, share with Pratt ADE group.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" name="Shape 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 t="13051" b="6826" r="0" l="0"/>
          <a:stretch/>
        </p:blipFill>
        <p:spPr>
          <a:xfrm>
            <a:off y="282325" x="0"/>
            <a:ext cy="4578860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247871"/>
            <a:ext cy="5143499" cx="8735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15697" x="0"/>
            <a:ext cy="4512105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85725" x="1408100"/>
            <a:ext cy="3848100" cx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Social/Collaborative Learning</a:t>
            </a:r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Digital Youth Network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xDiscovery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Playforce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Zaption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Social Media: Tumblr/FB/Twitter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65475" x="-269949"/>
            <a:ext cy="3687220" cx="49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y="4513475" x="1662850"/>
            <a:ext cy="694199" cx="5949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http://learn.xdiscovery.com/#Map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65462" x="4798750"/>
            <a:ext cy="3687225" cx="49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